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709">
          <p15:clr>
            <a:srgbClr val="A4A3A4"/>
          </p15:clr>
        </p15:guide>
        <p15:guide id="3" pos="36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3" autoAdjust="0"/>
    <p:restoredTop sz="94660"/>
  </p:normalViewPr>
  <p:slideViewPr>
    <p:cSldViewPr>
      <p:cViewPr>
        <p:scale>
          <a:sx n="75" d="100"/>
          <a:sy n="75" d="100"/>
        </p:scale>
        <p:origin x="-1632" y="1182"/>
      </p:cViewPr>
      <p:guideLst>
        <p:guide orient="horz" pos="2880"/>
        <p:guide pos="709"/>
        <p:guide pos="36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BC381-564A-47B8-8A11-76AADD33212E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B5431-A75F-4504-80B3-DBAEF581C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09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956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906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388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243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425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597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494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958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323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831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0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B8EC-106B-4005-91CA-DCDD1017B22F}" type="datetimeFigureOut">
              <a:rPr kumimoji="1" lang="ja-JP" altLang="en-US" smtClean="0"/>
              <a:t>2015/6/5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E3A3-DB0F-48BC-B897-393AFB61DE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734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forms/BGTlnhlg4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39" y="320892"/>
            <a:ext cx="895310" cy="674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-11430" y="8716396"/>
            <a:ext cx="6869430" cy="43712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68868" y="149001"/>
            <a:ext cx="4145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bg1"/>
                </a:solidFill>
                <a:effectLst>
                  <a:glow rad="254000">
                    <a:srgbClr val="002060"/>
                  </a:glow>
                </a:effectLst>
              </a:rPr>
              <a:t>NISSAN TECHNO VIETNAM</a:t>
            </a:r>
            <a:endParaRPr kumimoji="1" lang="ja-JP" altLang="en-US" sz="2800" b="1" dirty="0">
              <a:solidFill>
                <a:schemeClr val="bg1"/>
              </a:solidFill>
              <a:effectLst>
                <a:glow rad="254000">
                  <a:srgbClr val="002060"/>
                </a:glow>
              </a:effectLst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44782" y="661768"/>
            <a:ext cx="3793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bg1"/>
                </a:solidFill>
                <a:effectLst>
                  <a:glow rad="254000">
                    <a:srgbClr val="C00000"/>
                  </a:glow>
                </a:effectLst>
              </a:rPr>
              <a:t>PASONA</a:t>
            </a:r>
            <a:r>
              <a:rPr kumimoji="1" lang="en-US" altLang="ja-JP" sz="2800" b="1" dirty="0" smtClean="0">
                <a:solidFill>
                  <a:schemeClr val="bg1"/>
                </a:solidFill>
                <a:effectLst>
                  <a:glow rad="254000">
                    <a:srgbClr val="C00000"/>
                  </a:glow>
                </a:effectLst>
              </a:rPr>
              <a:t> TECH VIETNAM</a:t>
            </a:r>
            <a:endParaRPr kumimoji="1" lang="ja-JP" altLang="en-US" sz="2800" b="1" dirty="0">
              <a:solidFill>
                <a:schemeClr val="bg1"/>
              </a:solidFill>
              <a:effectLst>
                <a:glow rad="254000">
                  <a:srgbClr val="C00000"/>
                </a:glow>
              </a:effectLst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34858" y="1817133"/>
            <a:ext cx="6053240" cy="36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235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Chương trình đào tạo kỹ sư trình độ cao</a:t>
            </a:r>
            <a:endParaRPr lang="en-US" altLang="ja-JP" sz="2350" b="1" i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19810" y="2915816"/>
            <a:ext cx="5845405" cy="1128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Thời gian:  </a:t>
            </a:r>
            <a:r>
              <a:rPr lang="en-US" altLang="ja-JP" sz="1600" b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8</a:t>
            </a:r>
            <a:r>
              <a:rPr lang="en-US" altLang="ja-JP" sz="1600" b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:30~11:00 </a:t>
            </a:r>
            <a:r>
              <a:rPr lang="en-US" altLang="ja-JP" sz="1600" b="1" dirty="0" err="1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ngày</a:t>
            </a:r>
            <a:r>
              <a:rPr lang="en-US" altLang="ja-JP" sz="16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22/06/2015</a:t>
            </a:r>
          </a:p>
          <a:p>
            <a:pPr>
              <a:lnSpc>
                <a:spcPts val="2200"/>
              </a:lnSpc>
            </a:pP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Địa điểm:  </a:t>
            </a:r>
            <a:r>
              <a:rPr lang="en-US" altLang="ja-JP" sz="16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Hội trường tầng 3, </a:t>
            </a:r>
            <a:r>
              <a:rPr lang="en-US" altLang="ja-JP" sz="1600" b="1" dirty="0" err="1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nhà</a:t>
            </a:r>
            <a:r>
              <a:rPr lang="en-US" altLang="ja-JP" sz="16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A11</a:t>
            </a:r>
          </a:p>
          <a:p>
            <a:pPr>
              <a:lnSpc>
                <a:spcPts val="2200"/>
              </a:lnSpc>
            </a:pP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Đối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tượng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: </a:t>
            </a:r>
            <a:r>
              <a:rPr lang="en-US" altLang="ja-JP" sz="16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SV ĐH  </a:t>
            </a:r>
            <a:r>
              <a:rPr lang="en-US" altLang="ja-JP" sz="1600" b="1" dirty="0" err="1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khóa</a:t>
            </a:r>
            <a:r>
              <a:rPr lang="en-US" altLang="ja-JP" sz="1600" b="1" dirty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7  </a:t>
            </a:r>
            <a:r>
              <a:rPr lang="en-US" altLang="ja-JP" sz="1600" b="1" dirty="0" err="1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khoa</a:t>
            </a:r>
            <a:r>
              <a:rPr lang="en-US" altLang="ja-JP" sz="1600" b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b="1" dirty="0" err="1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Cơ</a:t>
            </a:r>
            <a:r>
              <a:rPr lang="en-US" altLang="ja-JP" sz="1600" b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b="1" dirty="0" err="1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khí</a:t>
            </a:r>
            <a:r>
              <a:rPr lang="en-US" altLang="ja-JP" sz="1600" b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, </a:t>
            </a:r>
            <a:r>
              <a:rPr lang="en-US" altLang="ja-JP" sz="1600" b="1" dirty="0" err="1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Điện</a:t>
            </a:r>
            <a:r>
              <a:rPr lang="en-US" altLang="ja-JP" sz="1600" b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, </a:t>
            </a:r>
            <a:r>
              <a:rPr lang="en-US" altLang="ja-JP" sz="1600" b="1" dirty="0" err="1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Điện</a:t>
            </a:r>
            <a:r>
              <a:rPr lang="en-US" altLang="ja-JP" sz="1600" b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b="1" dirty="0" err="1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tử</a:t>
            </a:r>
            <a:r>
              <a:rPr lang="en-US" altLang="ja-JP" sz="1600" b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, Ô </a:t>
            </a:r>
            <a:r>
              <a:rPr lang="en-US" altLang="ja-JP" sz="1600" b="1" dirty="0" err="1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tô</a:t>
            </a:r>
            <a:r>
              <a:rPr lang="en-US" altLang="ja-JP" sz="1600" b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, CNTT, CN </a:t>
            </a:r>
            <a:r>
              <a:rPr lang="en-US" altLang="ja-JP" sz="1600" b="1" dirty="0" err="1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Hóa</a:t>
            </a:r>
            <a:endParaRPr lang="en-US" altLang="ja-JP" sz="1600" b="1" dirty="0">
              <a:solidFill>
                <a:srgbClr val="00008C"/>
              </a:solidFill>
              <a:effectLst>
                <a:glow rad="139700">
                  <a:schemeClr val="bg1"/>
                </a:glow>
              </a:effectLst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21082" y="2551324"/>
            <a:ext cx="58327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Hội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thảo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giới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thiệu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về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Công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ty và </a:t>
            </a:r>
            <a:r>
              <a:rPr lang="en-US" altLang="ja-JP" b="1" i="1" dirty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hương </a:t>
            </a:r>
            <a:r>
              <a:rPr lang="en-US" altLang="ja-JP" b="1" i="1" dirty="0" smtClean="0">
                <a:solidFill>
                  <a:srgbClr val="00008C"/>
                </a:solidFill>
                <a:effectLst>
                  <a:glow rad="139700">
                    <a:schemeClr val="bg1"/>
                  </a:glow>
                </a:effectLst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trình</a:t>
            </a:r>
            <a:endParaRPr lang="en-US" altLang="ja-JP" b="1" i="1" dirty="0">
              <a:solidFill>
                <a:srgbClr val="00008C"/>
              </a:solidFill>
              <a:effectLst>
                <a:glow rad="139700">
                  <a:schemeClr val="bg1"/>
                </a:glow>
              </a:effectLst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621082" y="4211960"/>
            <a:ext cx="60991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Khái quát về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Chương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trình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sau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khi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trúng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tuyển</a:t>
            </a:r>
            <a:endParaRPr lang="en-US" altLang="ja-JP" b="1" i="1" dirty="0">
              <a:solidFill>
                <a:srgbClr val="00008C"/>
              </a:solidFill>
              <a:effectLst/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19811" y="4572000"/>
            <a:ext cx="6516610" cy="1128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Các bài giảng về kỹ thuật ô tô (cơ giới, công nghiệp xe hơi, điện tử…)</a:t>
            </a: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Đào tạo về phần mềm NX-CAD cao cấp (Thực tập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tại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Công ty)</a:t>
            </a: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Đào tạo về quy trình, các công cụ phân tích và cách tư duy giải quyết vấn đề</a:t>
            </a:r>
            <a:endParaRPr lang="en-US" altLang="ja-JP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●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Đào tạo tiếng Nhật cơ sở và tác phong làm việc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45614" y="5824004"/>
            <a:ext cx="60541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Cách đăng ký tham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gia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>
                <a:solidFill>
                  <a:srgbClr val="00008C"/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ội</a:t>
            </a:r>
            <a:r>
              <a:rPr lang="en-US" altLang="ja-JP" b="1" i="1" dirty="0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b="1" i="1" dirty="0" err="1" smtClean="0">
                <a:solidFill>
                  <a:srgbClr val="00008C"/>
                </a:solidFill>
                <a:effectLst/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thảo</a:t>
            </a:r>
            <a:endParaRPr lang="en-US" altLang="ja-JP" b="1" i="1" dirty="0">
              <a:solidFill>
                <a:srgbClr val="00008C"/>
              </a:solidFill>
              <a:effectLst/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782086" y="6228184"/>
            <a:ext cx="5938138" cy="19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Thông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tin chi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tiết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chương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trình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xem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tại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website: </a:t>
            </a:r>
            <a:r>
              <a:rPr lang="en-US" altLang="ja-JP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http://qhdn.haui.edu.vn</a:t>
            </a:r>
            <a:endParaRPr lang="en-US" altLang="ja-JP" sz="1400" b="1" i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ts val="2200"/>
              </a:lnSpc>
            </a:pP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Đăng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ký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tham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gia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Hội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thảo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tại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: </a:t>
            </a:r>
            <a:r>
              <a:rPr lang="en-US" sz="2000" b="1" i="1" u="sng" dirty="0">
                <a:hlinkClick r:id="rId3"/>
              </a:rPr>
              <a:t>http://goo.gl/forms/BGTlnhlg4U</a:t>
            </a:r>
            <a:endParaRPr lang="en-US" altLang="ja-JP" sz="2000" b="1" i="1" dirty="0">
              <a:solidFill>
                <a:schemeClr val="tx1">
                  <a:lumMod val="65000"/>
                  <a:lumOff val="35000"/>
                </a:schemeClr>
              </a:solidFill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ts val="2200"/>
              </a:lnSpc>
            </a:pP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Chi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tiết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liên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hệ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Mr. 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Nguyễn </a:t>
            </a:r>
            <a:r>
              <a:rPr lang="en-US" altLang="ja-JP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Tuấn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Anh, Trung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tâm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Đánh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giá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kỹ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năng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nghề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và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Quan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hệ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doanh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nghiệp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,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tầng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2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nhà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A7,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trường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Đại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học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Công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nghiệp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Hà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Nội</a:t>
            </a:r>
            <a:endParaRPr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anose="02040502050405020303" pitchFamily="18" charset="0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ts val="2200"/>
              </a:lnSpc>
            </a:pPr>
            <a:r>
              <a:rPr lang="en-US" altLang="ja-JP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Điện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thoại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: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04 3765 5121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(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máy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lẻ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 838)</a:t>
            </a:r>
          </a:p>
          <a:p>
            <a:pPr>
              <a:lnSpc>
                <a:spcPts val="2200"/>
              </a:lnSpc>
            </a:pP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Di </a:t>
            </a:r>
            <a:r>
              <a:rPr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động</a:t>
            </a:r>
            <a:r>
              <a:rPr lang="en-US" altLang="ja-JP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: </a:t>
            </a:r>
            <a:r>
              <a:rPr lang="en-US" altLang="ja-JP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0989 666 078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, e-mail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: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Arial Unicode MS" panose="020B0604020202020204" pitchFamily="50" charset="-128"/>
                <a:cs typeface="Arial Unicode MS" panose="020B0604020202020204" pitchFamily="50" charset="-128"/>
              </a:rPr>
              <a:t>tuananh2204@gmail.com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395139" y="1153206"/>
            <a:ext cx="583270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先進技術者育成プログラム</a:t>
            </a:r>
            <a:endParaRPr lang="en-US" altLang="ja-JP" sz="32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000259" y="8754496"/>
            <a:ext cx="2852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effectLst/>
                <a:latin typeface="HGS明朝E" panose="02020900000000000000" pitchFamily="18" charset="-128"/>
                <a:ea typeface="HGS明朝E" panose="02020900000000000000" pitchFamily="18" charset="-128"/>
              </a:rPr>
              <a:t>みんなの夢をクルマにのせて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9" t="21239" r="11125" b="9638"/>
          <a:stretch/>
        </p:blipFill>
        <p:spPr>
          <a:xfrm>
            <a:off x="5609989" y="335891"/>
            <a:ext cx="791622" cy="60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49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254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​​テーマ</vt:lpstr>
      <vt:lpstr>PowerPoint Presentation</vt:lpstr>
    </vt:vector>
  </TitlesOfParts>
  <Company>ALLIANCE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KOBAYASHI, TAKESHI</dc:creator>
  <cp:lastModifiedBy>Admin</cp:lastModifiedBy>
  <cp:revision>96</cp:revision>
  <cp:lastPrinted>2015-06-04T04:36:47Z</cp:lastPrinted>
  <dcterms:created xsi:type="dcterms:W3CDTF">2014-06-29T01:37:11Z</dcterms:created>
  <dcterms:modified xsi:type="dcterms:W3CDTF">2015-06-05T03:14:55Z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